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F09"/>
    <a:srgbClr val="FFFFFF"/>
    <a:srgbClr val="E6E6E6"/>
    <a:srgbClr val="7F7F7F"/>
    <a:srgbClr val="A5A5A5"/>
    <a:srgbClr val="EAE49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9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95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012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65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4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26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51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23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90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3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17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46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B09E-AAA0-48DA-8A8B-60DBC57A0D8D}" type="datetimeFigureOut">
              <a:rPr kumimoji="1" lang="ja-JP" altLang="en-US" smtClean="0"/>
              <a:t>2023/9/28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E05E-9452-444B-82A1-3EFDFD6240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03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図 53">
            <a:extLst>
              <a:ext uri="{FF2B5EF4-FFF2-40B4-BE49-F238E27FC236}">
                <a16:creationId xmlns:a16="http://schemas.microsoft.com/office/drawing/2014/main" id="{A209910F-985E-4106-9DE0-068AFF43E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4" t="7214" r="21479" b="20389"/>
          <a:stretch/>
        </p:blipFill>
        <p:spPr>
          <a:xfrm>
            <a:off x="3820430" y="8080893"/>
            <a:ext cx="2722340" cy="1710922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ABE20C60-511D-42D2-8723-E1B23BA453EF}"/>
              </a:ext>
            </a:extLst>
          </p:cNvPr>
          <p:cNvSpPr/>
          <p:nvPr/>
        </p:nvSpPr>
        <p:spPr>
          <a:xfrm>
            <a:off x="2796540" y="4893575"/>
            <a:ext cx="1249680" cy="68628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3BD147B-A472-4881-9FE8-AE4F4CCEECFA}"/>
              </a:ext>
            </a:extLst>
          </p:cNvPr>
          <p:cNvSpPr/>
          <p:nvPr/>
        </p:nvSpPr>
        <p:spPr>
          <a:xfrm>
            <a:off x="0" y="3302440"/>
            <a:ext cx="6858000" cy="964272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EF8FF9-4751-488E-9DDA-437C5321188C}"/>
              </a:ext>
            </a:extLst>
          </p:cNvPr>
          <p:cNvSpPr txBox="1"/>
          <p:nvPr/>
        </p:nvSpPr>
        <p:spPr>
          <a:xfrm>
            <a:off x="119173" y="3312605"/>
            <a:ext cx="6619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ショップ機能による</a:t>
            </a:r>
            <a:endParaRPr kumimoji="1" lang="en-US" altLang="ja-JP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pPr algn="ctr"/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自由なプレイスタイルの実現</a:t>
            </a:r>
            <a:endParaRPr kumimoji="1" lang="en-US" altLang="ja-JP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D570332-B73F-496B-BA0F-45652378CC0B}"/>
              </a:ext>
            </a:extLst>
          </p:cNvPr>
          <p:cNvSpPr/>
          <p:nvPr/>
        </p:nvSpPr>
        <p:spPr>
          <a:xfrm>
            <a:off x="0" y="2767362"/>
            <a:ext cx="3129280" cy="535078"/>
          </a:xfrm>
          <a:prstGeom prst="roundRect">
            <a:avLst>
              <a:gd name="adj" fmla="val 0"/>
            </a:avLst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アピールポイント１</a:t>
            </a:r>
            <a:endParaRPr kumimoji="1" lang="ja-JP" altLang="en-US" dirty="0">
              <a:ln>
                <a:solidFill>
                  <a:sysClr val="windowText" lastClr="000000"/>
                </a:solidFill>
              </a:ln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303E7FB-018F-412F-BB4C-C189C730E1AE}"/>
              </a:ext>
            </a:extLst>
          </p:cNvPr>
          <p:cNvSpPr/>
          <p:nvPr/>
        </p:nvSpPr>
        <p:spPr>
          <a:xfrm>
            <a:off x="0" y="1250384"/>
            <a:ext cx="6858000" cy="1406911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2E15185-93A3-4DBD-A3B9-E2DE405B2ECC}"/>
              </a:ext>
            </a:extLst>
          </p:cNvPr>
          <p:cNvSpPr txBox="1"/>
          <p:nvPr/>
        </p:nvSpPr>
        <p:spPr>
          <a:xfrm>
            <a:off x="3383280" y="1287076"/>
            <a:ext cx="3474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作品名：</a:t>
            </a:r>
            <a:r>
              <a:rPr kumimoji="1" lang="en-US" altLang="ja-JP" sz="2400" dirty="0" err="1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MagicalTop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氏　名：藤田 勇一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endParaRPr kumimoji="1" lang="ja-JP" altLang="en-US" sz="2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7FCDD9B-34B6-4F4B-B644-C3ECE0FBC43D}"/>
              </a:ext>
            </a:extLst>
          </p:cNvPr>
          <p:cNvSpPr txBox="1"/>
          <p:nvPr/>
        </p:nvSpPr>
        <p:spPr>
          <a:xfrm>
            <a:off x="137159" y="1268076"/>
            <a:ext cx="504444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開発環境：</a:t>
            </a:r>
            <a:r>
              <a:rPr kumimoji="1" lang="en-US" altLang="ja-JP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DirectX9</a:t>
            </a: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開発言語：</a:t>
            </a:r>
            <a:r>
              <a:rPr kumimoji="1" lang="en-US" altLang="ja-JP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C++</a:t>
            </a:r>
          </a:p>
          <a:p>
            <a:endParaRPr kumimoji="1" lang="en-US" altLang="ja-JP" sz="9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制作期間：</a:t>
            </a:r>
            <a:r>
              <a:rPr kumimoji="1" lang="en-US" altLang="ja-JP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5</a:t>
            </a:r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月下旬～</a:t>
            </a:r>
            <a:r>
              <a:rPr kumimoji="1" lang="en-US" altLang="ja-JP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9</a:t>
            </a:r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月下旬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endParaRPr kumimoji="1" lang="en-US" altLang="ja-JP" sz="120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95000"/>
                </a:schemeClr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FA8DF610-92C2-46BF-8597-F2BB0ED4E69B}"/>
              </a:ext>
            </a:extLst>
          </p:cNvPr>
          <p:cNvSpPr/>
          <p:nvPr/>
        </p:nvSpPr>
        <p:spPr>
          <a:xfrm>
            <a:off x="-1" y="-12512"/>
            <a:ext cx="6858000" cy="1262896"/>
          </a:xfrm>
          <a:prstGeom prst="roundRect">
            <a:avLst>
              <a:gd name="adj" fmla="val 0"/>
            </a:avLst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n>
                <a:solidFill>
                  <a:sysClr val="windowText" lastClr="000000"/>
                </a:solidFill>
              </a:ln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431EE-0620-4B52-A9AA-F837389B4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90" y="33397"/>
            <a:ext cx="3719952" cy="119641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784CB2-6D55-4A0D-A073-2B4AACCC5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7" y="37089"/>
            <a:ext cx="3719952" cy="11964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BCE4129-C8D4-4476-AF53-68C7C5EF27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25" y="4401556"/>
            <a:ext cx="2743200" cy="1543050"/>
          </a:xfrm>
          <a:prstGeom prst="rect">
            <a:avLst/>
          </a:prstGeom>
          <a:ln w="38100" cap="sq">
            <a:solidFill>
              <a:srgbClr val="5B9BD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9953C7E-1917-4852-A110-1FAEC207D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" y="4401556"/>
            <a:ext cx="2743200" cy="1543050"/>
          </a:xfrm>
          <a:prstGeom prst="rect">
            <a:avLst/>
          </a:prstGeom>
          <a:ln w="38100" cap="sq">
            <a:solidFill>
              <a:srgbClr val="5B9BD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725B644-65F6-48CE-BC64-A91A4D99E000}"/>
              </a:ext>
            </a:extLst>
          </p:cNvPr>
          <p:cNvSpPr txBox="1"/>
          <p:nvPr/>
        </p:nvSpPr>
        <p:spPr>
          <a:xfrm>
            <a:off x="-173228" y="5236720"/>
            <a:ext cx="224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敵を倒して</a:t>
            </a:r>
            <a:endParaRPr kumimoji="1" lang="en-US" altLang="ja-JP" sz="2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rgbClr val="FFFF00">
                    <a:alpha val="40000"/>
                  </a:srgbClr>
                </a:glow>
              </a:effectLst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経験値を入手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E1C361F-7130-46EF-B4CD-5B3B1909A318}"/>
              </a:ext>
            </a:extLst>
          </p:cNvPr>
          <p:cNvSpPr txBox="1"/>
          <p:nvPr/>
        </p:nvSpPr>
        <p:spPr>
          <a:xfrm>
            <a:off x="4545076" y="5236720"/>
            <a:ext cx="224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レベルを使用して</a:t>
            </a:r>
            <a:endParaRPr kumimoji="1" lang="en-US" altLang="ja-JP" sz="2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rgbClr val="FFFF00">
                    <a:alpha val="40000"/>
                  </a:srgbClr>
                </a:glow>
              </a:effectLst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能力の強化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84C78D6-4246-4B7A-AB8E-E4C90330BBD3}"/>
              </a:ext>
            </a:extLst>
          </p:cNvPr>
          <p:cNvSpPr/>
          <p:nvPr/>
        </p:nvSpPr>
        <p:spPr>
          <a:xfrm>
            <a:off x="-1" y="6767741"/>
            <a:ext cx="6858000" cy="523220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03F947DE-1F13-40B8-9B70-DF8A6B56C522}"/>
              </a:ext>
            </a:extLst>
          </p:cNvPr>
          <p:cNvSpPr txBox="1"/>
          <p:nvPr/>
        </p:nvSpPr>
        <p:spPr>
          <a:xfrm>
            <a:off x="119172" y="6777906"/>
            <a:ext cx="661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起伏による臨場感の増加</a:t>
            </a:r>
            <a:endParaRPr kumimoji="1" lang="en-US" altLang="ja-JP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F2ADCF9F-788B-4A5A-A13D-E0F762BB10DC}"/>
              </a:ext>
            </a:extLst>
          </p:cNvPr>
          <p:cNvSpPr/>
          <p:nvPr/>
        </p:nvSpPr>
        <p:spPr>
          <a:xfrm>
            <a:off x="-1" y="6232663"/>
            <a:ext cx="3129280" cy="535078"/>
          </a:xfrm>
          <a:prstGeom prst="roundRect">
            <a:avLst>
              <a:gd name="adj" fmla="val 0"/>
            </a:avLst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アピールポイント</a:t>
            </a:r>
            <a:r>
              <a:rPr kumimoji="1" lang="en-US" altLang="ja-JP" sz="2400" dirty="0">
                <a:ln>
                  <a:solidFill>
                    <a:sysClr val="windowText" lastClr="000000"/>
                  </a:solidFill>
                </a:ln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2</a:t>
            </a:r>
            <a:endParaRPr kumimoji="1" lang="ja-JP" altLang="en-US" dirty="0">
              <a:ln>
                <a:solidFill>
                  <a:sysClr val="windowText" lastClr="000000"/>
                </a:solidFill>
              </a:ln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1EB8D1FB-7B67-4976-86B3-6A8DA43647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7213" r="14844" b="11047"/>
          <a:stretch/>
        </p:blipFill>
        <p:spPr>
          <a:xfrm>
            <a:off x="4840169" y="7420540"/>
            <a:ext cx="1898655" cy="1058298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0EDE3BA1-CF47-4895-9379-B7E0AB2632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84"/>
          <a:stretch/>
        </p:blipFill>
        <p:spPr>
          <a:xfrm>
            <a:off x="119172" y="7420540"/>
            <a:ext cx="3464396" cy="1272788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4D50EEB-C45C-4ED6-A328-DA38C7994A8F}"/>
              </a:ext>
            </a:extLst>
          </p:cNvPr>
          <p:cNvSpPr txBox="1"/>
          <p:nvPr/>
        </p:nvSpPr>
        <p:spPr>
          <a:xfrm>
            <a:off x="1371223" y="7406210"/>
            <a:ext cx="224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地形をつけて</a:t>
            </a:r>
            <a:endParaRPr kumimoji="1" lang="en-US" altLang="ja-JP" sz="2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rgbClr val="FFFF00">
                    <a:alpha val="40000"/>
                  </a:srgbClr>
                </a:glow>
              </a:effectLst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リアルな戦場感を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39E6450-D18A-491B-8923-15F4D6895F65}"/>
              </a:ext>
            </a:extLst>
          </p:cNvPr>
          <p:cNvSpPr txBox="1"/>
          <p:nvPr/>
        </p:nvSpPr>
        <p:spPr>
          <a:xfrm>
            <a:off x="4302490" y="9083929"/>
            <a:ext cx="224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地形を作成する</a:t>
            </a:r>
            <a:endParaRPr kumimoji="1" lang="en-US" altLang="ja-JP" sz="2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rgbClr val="FFFF00">
                    <a:alpha val="40000"/>
                  </a:srgbClr>
                </a:glow>
              </a:effectLst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エディターを使用</a:t>
            </a:r>
          </a:p>
        </p:txBody>
      </p:sp>
      <p:sp>
        <p:nvSpPr>
          <p:cNvPr id="56" name="吹き出し: 四角形 55">
            <a:extLst>
              <a:ext uri="{FF2B5EF4-FFF2-40B4-BE49-F238E27FC236}">
                <a16:creationId xmlns:a16="http://schemas.microsoft.com/office/drawing/2014/main" id="{05811087-8551-40FE-A1B1-79A0B4D4C6C6}"/>
              </a:ext>
            </a:extLst>
          </p:cNvPr>
          <p:cNvSpPr/>
          <p:nvPr/>
        </p:nvSpPr>
        <p:spPr>
          <a:xfrm>
            <a:off x="243840" y="8938260"/>
            <a:ext cx="3169918" cy="762000"/>
          </a:xfrm>
          <a:prstGeom prst="wedgeRectCallout">
            <a:avLst>
              <a:gd name="adj1" fmla="val 57030"/>
              <a:gd name="adj2" fmla="val 335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地形を作成するエディターも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自分で作成</a:t>
            </a:r>
          </a:p>
        </p:txBody>
      </p:sp>
    </p:spTree>
    <p:extLst>
      <p:ext uri="{BB962C8B-B14F-4D97-AF65-F5344CB8AC3E}">
        <p14:creationId xmlns:p14="http://schemas.microsoft.com/office/powerpoint/2010/main" val="2380720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</TotalTime>
  <Words>84</Words>
  <Application>Microsoft Office PowerPoint</Application>
  <PresentationFormat>A4 210 x 297 mm</PresentationFormat>
  <Paragraphs>21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わんぱくルイカ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30</cp:revision>
  <dcterms:created xsi:type="dcterms:W3CDTF">2022-10-05T05:03:43Z</dcterms:created>
  <dcterms:modified xsi:type="dcterms:W3CDTF">2023-09-28T10:18:17Z</dcterms:modified>
</cp:coreProperties>
</file>